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57" r:id="rId5"/>
    <p:sldId id="260" r:id="rId6"/>
    <p:sldId id="263" r:id="rId7"/>
    <p:sldId id="258" r:id="rId8"/>
    <p:sldId id="261" r:id="rId9"/>
    <p:sldId id="264" r:id="rId1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3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D901-916C-4A39-8C0B-DBEF81FF8826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2AAF-641B-486B-9DFA-36B6E792E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D901-916C-4A39-8C0B-DBEF81FF8826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2AAF-641B-486B-9DFA-36B6E792E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D901-916C-4A39-8C0B-DBEF81FF8826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2AAF-641B-486B-9DFA-36B6E792E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D901-916C-4A39-8C0B-DBEF81FF8826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2AAF-641B-486B-9DFA-36B6E792E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D901-916C-4A39-8C0B-DBEF81FF8826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2AAF-641B-486B-9DFA-36B6E792E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D901-916C-4A39-8C0B-DBEF81FF8826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2AAF-641B-486B-9DFA-36B6E792E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D901-916C-4A39-8C0B-DBEF81FF8826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2AAF-641B-486B-9DFA-36B6E792E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D901-916C-4A39-8C0B-DBEF81FF8826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2AAF-641B-486B-9DFA-36B6E792E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D901-916C-4A39-8C0B-DBEF81FF8826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2AAF-641B-486B-9DFA-36B6E792E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D901-916C-4A39-8C0B-DBEF81FF8826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2AAF-641B-486B-9DFA-36B6E792E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D901-916C-4A39-8C0B-DBEF81FF8826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42AAF-641B-486B-9DFA-36B6E792E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AD901-916C-4A39-8C0B-DBEF81FF8826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2AAF-641B-486B-9DFA-36B6E792E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331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331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432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00" t="13600" r="40200" b="6400"/>
          <a:stretch>
            <a:fillRect/>
          </a:stretch>
        </p:blipFill>
        <p:spPr bwMode="auto">
          <a:xfrm>
            <a:off x="1143000" y="228600"/>
            <a:ext cx="6248400" cy="633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600" t="13600" r="39000" b="12000"/>
          <a:stretch>
            <a:fillRect/>
          </a:stretch>
        </p:blipFill>
        <p:spPr bwMode="auto">
          <a:xfrm>
            <a:off x="1219200" y="228599"/>
            <a:ext cx="6934200" cy="640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600" t="13600" r="39000" b="5600"/>
          <a:stretch>
            <a:fillRect/>
          </a:stretch>
        </p:blipFill>
        <p:spPr bwMode="auto">
          <a:xfrm>
            <a:off x="1621574" y="228600"/>
            <a:ext cx="6455626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On-screen Show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The Boeing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jm640a</dc:creator>
  <cp:lastModifiedBy>jm640a</cp:lastModifiedBy>
  <cp:revision>13</cp:revision>
  <dcterms:created xsi:type="dcterms:W3CDTF">2015-05-13T15:53:22Z</dcterms:created>
  <dcterms:modified xsi:type="dcterms:W3CDTF">2015-05-15T15:01:32Z</dcterms:modified>
</cp:coreProperties>
</file>